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embeddedFontLst>
    <p:embeddedFont>
      <p:font typeface="Montserrat SemiBold"/>
      <p:regular r:id="rId19"/>
      <p:bold r:id="rId20"/>
      <p:italic r:id="rId21"/>
      <p:boldItalic r:id="rId22"/>
    </p:embeddedFont>
    <p:embeddedFont>
      <p:font typeface="Montserrat"/>
      <p:regular r:id="rId23"/>
      <p:bold r:id="rId24"/>
      <p:italic r:id="rId25"/>
      <p:boldItalic r:id="rId26"/>
    </p:embeddedFont>
    <p:embeddedFont>
      <p:font typeface="Inter"/>
      <p:regular r:id="rId27"/>
      <p:bold r:id="rId28"/>
    </p:embeddedFont>
    <p:embeddedFont>
      <p:font typeface="Fira Sans Extra Condensed Medium"/>
      <p:regular r:id="rId29"/>
      <p:bold r:id="rId30"/>
      <p:italic r:id="rId31"/>
      <p:boldItalic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SemiBold-bold.fntdata"/><Relationship Id="rId22" Type="http://schemas.openxmlformats.org/officeDocument/2006/relationships/font" Target="fonts/MontserratSemiBold-boldItalic.fntdata"/><Relationship Id="rId21" Type="http://schemas.openxmlformats.org/officeDocument/2006/relationships/font" Target="fonts/MontserratSemiBold-italic.fntdata"/><Relationship Id="rId24" Type="http://schemas.openxmlformats.org/officeDocument/2006/relationships/font" Target="fonts/Montserrat-bold.fntdata"/><Relationship Id="rId23" Type="http://schemas.openxmlformats.org/officeDocument/2006/relationships/font" Target="fonts/Montserrat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ontserrat-boldItalic.fntdata"/><Relationship Id="rId25" Type="http://schemas.openxmlformats.org/officeDocument/2006/relationships/font" Target="fonts/Montserrat-italic.fntdata"/><Relationship Id="rId28" Type="http://schemas.openxmlformats.org/officeDocument/2006/relationships/font" Target="fonts/Inter-bold.fntdata"/><Relationship Id="rId27" Type="http://schemas.openxmlformats.org/officeDocument/2006/relationships/font" Target="fonts/Inter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FiraSansExtraCondensedMedium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FiraSansExtraCondensedMedium-italic.fntdata"/><Relationship Id="rId30" Type="http://schemas.openxmlformats.org/officeDocument/2006/relationships/font" Target="fonts/FiraSansExtraCondensedMedium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32" Type="http://schemas.openxmlformats.org/officeDocument/2006/relationships/font" Target="fonts/FiraSansExtraCondensedMedium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MontserratSemiBold-regular.fntdata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f6bd142707_6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f6bd142707_6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f6bd142707_3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f6bd142707_3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f6bd142707_1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f6bd142707_1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f6bd142707_1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f6bd142707_1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f6bd142707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f6bd142707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f6bd142707_3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f6bd142707_3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f6bd142707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f6bd142707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f6bd142707_1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f6bd142707_1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f6bd142707_1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f6bd142707_1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f6bd142707_6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f6bd142707_6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f6bd142707_1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f6bd142707_1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f6bd142707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f6bd142707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1643858" y="1172225"/>
            <a:ext cx="67707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3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1643852" y="3261775"/>
            <a:ext cx="6770700" cy="55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1" name="Google Shape;11;p2"/>
          <p:cNvSpPr/>
          <p:nvPr/>
        </p:nvSpPr>
        <p:spPr>
          <a:xfrm>
            <a:off x="0" y="0"/>
            <a:ext cx="1216200" cy="2571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1"/>
          <p:cNvSpPr txBox="1"/>
          <p:nvPr>
            <p:ph hasCustomPrompt="1" type="title"/>
          </p:nvPr>
        </p:nvSpPr>
        <p:spPr>
          <a:xfrm>
            <a:off x="713225" y="1412150"/>
            <a:ext cx="7717500" cy="165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92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2" name="Google Shape;52;p11"/>
          <p:cNvSpPr txBox="1"/>
          <p:nvPr>
            <p:ph idx="1" type="body"/>
          </p:nvPr>
        </p:nvSpPr>
        <p:spPr>
          <a:xfrm>
            <a:off x="713400" y="3069625"/>
            <a:ext cx="7717500" cy="66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400">
                <a:solidFill>
                  <a:schemeClr val="dk1"/>
                </a:solidFill>
              </a:defRPr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3" name="Google Shape;53;p11"/>
          <p:cNvSpPr/>
          <p:nvPr/>
        </p:nvSpPr>
        <p:spPr>
          <a:xfrm flipH="1" rot="10800000">
            <a:off x="0" y="2571750"/>
            <a:ext cx="1216200" cy="2571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1"/>
          <p:cNvSpPr/>
          <p:nvPr/>
        </p:nvSpPr>
        <p:spPr>
          <a:xfrm flipH="1" rot="10800000">
            <a:off x="7927800" y="0"/>
            <a:ext cx="1216200" cy="25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8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3"/>
          <p:cNvSpPr txBox="1"/>
          <p:nvPr>
            <p:ph type="title"/>
          </p:nvPr>
        </p:nvSpPr>
        <p:spPr>
          <a:xfrm>
            <a:off x="2683950" y="3273525"/>
            <a:ext cx="5757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 b="1" sz="1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8" name="Google Shape;58;p13"/>
          <p:cNvSpPr txBox="1"/>
          <p:nvPr>
            <p:ph idx="1" type="subTitle"/>
          </p:nvPr>
        </p:nvSpPr>
        <p:spPr>
          <a:xfrm flipH="1">
            <a:off x="2684000" y="1247225"/>
            <a:ext cx="5757300" cy="185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idact Gothic"/>
              <a:buNone/>
              <a:defRPr sz="280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3"/>
          <p:cNvSpPr/>
          <p:nvPr/>
        </p:nvSpPr>
        <p:spPr>
          <a:xfrm flipH="1" rot="10800000">
            <a:off x="1216200" y="2571750"/>
            <a:ext cx="1216200" cy="2571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13"/>
          <p:cNvSpPr/>
          <p:nvPr/>
        </p:nvSpPr>
        <p:spPr>
          <a:xfrm flipH="1" rot="10800000">
            <a:off x="0" y="1061825"/>
            <a:ext cx="1216200" cy="1509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1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title"/>
          </p:nvPr>
        </p:nvSpPr>
        <p:spPr>
          <a:xfrm>
            <a:off x="717800" y="383175"/>
            <a:ext cx="7708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63" name="Google Shape;63;p14"/>
          <p:cNvSpPr txBox="1"/>
          <p:nvPr>
            <p:ph idx="2" type="ctrTitle"/>
          </p:nvPr>
        </p:nvSpPr>
        <p:spPr>
          <a:xfrm>
            <a:off x="2310350" y="1446813"/>
            <a:ext cx="2150400" cy="38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1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64" name="Google Shape;64;p14"/>
          <p:cNvSpPr txBox="1"/>
          <p:nvPr>
            <p:ph hasCustomPrompt="1" idx="3" type="title"/>
          </p:nvPr>
        </p:nvSpPr>
        <p:spPr>
          <a:xfrm>
            <a:off x="717800" y="1521025"/>
            <a:ext cx="1493400" cy="941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8000"/>
              <a:buNone/>
              <a:defRPr sz="7000">
                <a:solidFill>
                  <a:srgbClr val="4A8C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5" name="Google Shape;65;p14"/>
          <p:cNvSpPr txBox="1"/>
          <p:nvPr>
            <p:ph idx="1" type="subTitle"/>
          </p:nvPr>
        </p:nvSpPr>
        <p:spPr>
          <a:xfrm>
            <a:off x="2310350" y="1858875"/>
            <a:ext cx="2150400" cy="76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4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66" name="Google Shape;66;p14"/>
          <p:cNvSpPr txBox="1"/>
          <p:nvPr>
            <p:ph idx="4" type="ctrTitle"/>
          </p:nvPr>
        </p:nvSpPr>
        <p:spPr>
          <a:xfrm>
            <a:off x="6233050" y="1446813"/>
            <a:ext cx="2150400" cy="38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1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67" name="Google Shape;67;p14"/>
          <p:cNvSpPr txBox="1"/>
          <p:nvPr>
            <p:ph hasCustomPrompt="1" idx="5" type="title"/>
          </p:nvPr>
        </p:nvSpPr>
        <p:spPr>
          <a:xfrm>
            <a:off x="4686400" y="1521025"/>
            <a:ext cx="1493400" cy="941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8000"/>
              <a:buNone/>
              <a:defRPr sz="7000">
                <a:solidFill>
                  <a:srgbClr val="4A8C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8" name="Google Shape;68;p14"/>
          <p:cNvSpPr txBox="1"/>
          <p:nvPr>
            <p:ph idx="6" type="subTitle"/>
          </p:nvPr>
        </p:nvSpPr>
        <p:spPr>
          <a:xfrm>
            <a:off x="6275800" y="1858878"/>
            <a:ext cx="2150400" cy="76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4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69" name="Google Shape;69;p14"/>
          <p:cNvSpPr txBox="1"/>
          <p:nvPr>
            <p:ph idx="7" type="ctrTitle"/>
          </p:nvPr>
        </p:nvSpPr>
        <p:spPr>
          <a:xfrm>
            <a:off x="2310350" y="2868777"/>
            <a:ext cx="2150400" cy="38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1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0" name="Google Shape;70;p14"/>
          <p:cNvSpPr txBox="1"/>
          <p:nvPr>
            <p:ph hasCustomPrompt="1" idx="8" type="title"/>
          </p:nvPr>
        </p:nvSpPr>
        <p:spPr>
          <a:xfrm>
            <a:off x="717800" y="2960450"/>
            <a:ext cx="1493400" cy="941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8000"/>
              <a:buNone/>
              <a:defRPr sz="7000">
                <a:solidFill>
                  <a:srgbClr val="4A8C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1" name="Google Shape;71;p14"/>
          <p:cNvSpPr txBox="1"/>
          <p:nvPr>
            <p:ph idx="9" type="subTitle"/>
          </p:nvPr>
        </p:nvSpPr>
        <p:spPr>
          <a:xfrm>
            <a:off x="2310350" y="3298325"/>
            <a:ext cx="2150400" cy="76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4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2" name="Google Shape;72;p14"/>
          <p:cNvSpPr txBox="1"/>
          <p:nvPr>
            <p:ph idx="13" type="ctrTitle"/>
          </p:nvPr>
        </p:nvSpPr>
        <p:spPr>
          <a:xfrm>
            <a:off x="6275650" y="2868775"/>
            <a:ext cx="2150400" cy="38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1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3" name="Google Shape;73;p14"/>
          <p:cNvSpPr txBox="1"/>
          <p:nvPr>
            <p:ph hasCustomPrompt="1" idx="14" type="title"/>
          </p:nvPr>
        </p:nvSpPr>
        <p:spPr>
          <a:xfrm>
            <a:off x="4686400" y="2960450"/>
            <a:ext cx="1493400" cy="941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8000"/>
              <a:buNone/>
              <a:defRPr sz="7000">
                <a:solidFill>
                  <a:srgbClr val="4A8C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4" name="Google Shape;74;p14"/>
          <p:cNvSpPr txBox="1"/>
          <p:nvPr>
            <p:ph idx="15" type="subTitle"/>
          </p:nvPr>
        </p:nvSpPr>
        <p:spPr>
          <a:xfrm>
            <a:off x="6275800" y="3298325"/>
            <a:ext cx="2150400" cy="76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4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5" name="Google Shape;75;p14"/>
          <p:cNvSpPr/>
          <p:nvPr/>
        </p:nvSpPr>
        <p:spPr>
          <a:xfrm>
            <a:off x="50" y="4834275"/>
            <a:ext cx="4572000" cy="309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4"/>
          <p:cNvSpPr/>
          <p:nvPr/>
        </p:nvSpPr>
        <p:spPr>
          <a:xfrm>
            <a:off x="4572000" y="4834275"/>
            <a:ext cx="4572000" cy="309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13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/>
          <p:nvPr>
            <p:ph type="title"/>
          </p:nvPr>
        </p:nvSpPr>
        <p:spPr>
          <a:xfrm>
            <a:off x="717800" y="383175"/>
            <a:ext cx="7708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9" name="Google Shape;79;p15"/>
          <p:cNvSpPr txBox="1"/>
          <p:nvPr>
            <p:ph idx="1" type="subTitle"/>
          </p:nvPr>
        </p:nvSpPr>
        <p:spPr>
          <a:xfrm>
            <a:off x="1454225" y="3391300"/>
            <a:ext cx="2261700" cy="40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80" name="Google Shape;80;p15"/>
          <p:cNvSpPr txBox="1"/>
          <p:nvPr>
            <p:ph idx="2" type="subTitle"/>
          </p:nvPr>
        </p:nvSpPr>
        <p:spPr>
          <a:xfrm>
            <a:off x="1454225" y="3766750"/>
            <a:ext cx="2261700" cy="72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1" name="Google Shape;81;p15"/>
          <p:cNvSpPr txBox="1"/>
          <p:nvPr>
            <p:ph idx="3" type="subTitle"/>
          </p:nvPr>
        </p:nvSpPr>
        <p:spPr>
          <a:xfrm>
            <a:off x="5427875" y="3391300"/>
            <a:ext cx="2261700" cy="40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82" name="Google Shape;82;p15"/>
          <p:cNvSpPr txBox="1"/>
          <p:nvPr>
            <p:ph idx="4" type="subTitle"/>
          </p:nvPr>
        </p:nvSpPr>
        <p:spPr>
          <a:xfrm>
            <a:off x="5427875" y="3766750"/>
            <a:ext cx="2261700" cy="72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3" name="Google Shape;83;p15"/>
          <p:cNvSpPr/>
          <p:nvPr/>
        </p:nvSpPr>
        <p:spPr>
          <a:xfrm rot="5400000">
            <a:off x="-2131350" y="2050000"/>
            <a:ext cx="4572000" cy="309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15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/>
          <p:nvPr>
            <p:ph type="title"/>
          </p:nvPr>
        </p:nvSpPr>
        <p:spPr>
          <a:xfrm>
            <a:off x="717800" y="383175"/>
            <a:ext cx="7708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86" name="Google Shape;86;p16"/>
          <p:cNvSpPr txBox="1"/>
          <p:nvPr>
            <p:ph idx="1" type="subTitle"/>
          </p:nvPr>
        </p:nvSpPr>
        <p:spPr>
          <a:xfrm>
            <a:off x="1098800" y="3775200"/>
            <a:ext cx="2813100" cy="40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87" name="Google Shape;87;p16"/>
          <p:cNvSpPr txBox="1"/>
          <p:nvPr>
            <p:ph idx="2" type="subTitle"/>
          </p:nvPr>
        </p:nvSpPr>
        <p:spPr>
          <a:xfrm>
            <a:off x="1098800" y="3051300"/>
            <a:ext cx="2813100" cy="72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8" name="Google Shape;88;p16"/>
          <p:cNvSpPr txBox="1"/>
          <p:nvPr>
            <p:ph idx="3" type="subTitle"/>
          </p:nvPr>
        </p:nvSpPr>
        <p:spPr>
          <a:xfrm>
            <a:off x="1098800" y="2315550"/>
            <a:ext cx="2813100" cy="40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89" name="Google Shape;89;p16"/>
          <p:cNvSpPr txBox="1"/>
          <p:nvPr>
            <p:ph idx="4" type="subTitle"/>
          </p:nvPr>
        </p:nvSpPr>
        <p:spPr>
          <a:xfrm>
            <a:off x="1098800" y="1591650"/>
            <a:ext cx="2813100" cy="72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0" name="Google Shape;90;p16"/>
          <p:cNvSpPr/>
          <p:nvPr/>
        </p:nvSpPr>
        <p:spPr>
          <a:xfrm flipH="1" rot="10800000">
            <a:off x="5416200" y="1010100"/>
            <a:ext cx="1216200" cy="1561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16"/>
          <p:cNvSpPr/>
          <p:nvPr/>
        </p:nvSpPr>
        <p:spPr>
          <a:xfrm flipH="1" rot="10800000">
            <a:off x="6632400" y="2571600"/>
            <a:ext cx="1216200" cy="2571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2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/>
          <p:nvPr>
            <p:ph type="title"/>
          </p:nvPr>
        </p:nvSpPr>
        <p:spPr>
          <a:xfrm>
            <a:off x="717800" y="383175"/>
            <a:ext cx="7708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94" name="Google Shape;94;p17"/>
          <p:cNvSpPr txBox="1"/>
          <p:nvPr>
            <p:ph idx="1" type="subTitle"/>
          </p:nvPr>
        </p:nvSpPr>
        <p:spPr>
          <a:xfrm>
            <a:off x="788100" y="2390400"/>
            <a:ext cx="2261700" cy="40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5" name="Google Shape;95;p17"/>
          <p:cNvSpPr txBox="1"/>
          <p:nvPr>
            <p:ph idx="2" type="subTitle"/>
          </p:nvPr>
        </p:nvSpPr>
        <p:spPr>
          <a:xfrm>
            <a:off x="788100" y="2765850"/>
            <a:ext cx="2261700" cy="72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6" name="Google Shape;96;p17"/>
          <p:cNvSpPr txBox="1"/>
          <p:nvPr>
            <p:ph idx="3" type="subTitle"/>
          </p:nvPr>
        </p:nvSpPr>
        <p:spPr>
          <a:xfrm>
            <a:off x="3441150" y="2390400"/>
            <a:ext cx="2261700" cy="40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7" name="Google Shape;97;p17"/>
          <p:cNvSpPr txBox="1"/>
          <p:nvPr>
            <p:ph idx="4" type="subTitle"/>
          </p:nvPr>
        </p:nvSpPr>
        <p:spPr>
          <a:xfrm>
            <a:off x="3441150" y="2765850"/>
            <a:ext cx="2261700" cy="72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8" name="Google Shape;98;p17"/>
          <p:cNvSpPr txBox="1"/>
          <p:nvPr>
            <p:ph idx="5" type="subTitle"/>
          </p:nvPr>
        </p:nvSpPr>
        <p:spPr>
          <a:xfrm>
            <a:off x="6094200" y="2390400"/>
            <a:ext cx="2261700" cy="40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9" name="Google Shape;99;p17"/>
          <p:cNvSpPr txBox="1"/>
          <p:nvPr>
            <p:ph idx="6" type="subTitle"/>
          </p:nvPr>
        </p:nvSpPr>
        <p:spPr>
          <a:xfrm>
            <a:off x="6094200" y="2765850"/>
            <a:ext cx="2261700" cy="72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0" name="Google Shape;100;p17"/>
          <p:cNvSpPr/>
          <p:nvPr/>
        </p:nvSpPr>
        <p:spPr>
          <a:xfrm flipH="1">
            <a:off x="4572000" y="4834275"/>
            <a:ext cx="4572000" cy="309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17"/>
          <p:cNvSpPr/>
          <p:nvPr/>
        </p:nvSpPr>
        <p:spPr>
          <a:xfrm flipH="1">
            <a:off x="50" y="4834275"/>
            <a:ext cx="4572000" cy="309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">
  <p:cSld name="CUSTOM_3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 txBox="1"/>
          <p:nvPr>
            <p:ph type="title"/>
          </p:nvPr>
        </p:nvSpPr>
        <p:spPr>
          <a:xfrm>
            <a:off x="717800" y="383175"/>
            <a:ext cx="7708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04" name="Google Shape;104;p18"/>
          <p:cNvSpPr txBox="1"/>
          <p:nvPr>
            <p:ph idx="1" type="subTitle"/>
          </p:nvPr>
        </p:nvSpPr>
        <p:spPr>
          <a:xfrm>
            <a:off x="1878275" y="1251675"/>
            <a:ext cx="2787600" cy="42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5" name="Google Shape;105;p18"/>
          <p:cNvSpPr txBox="1"/>
          <p:nvPr>
            <p:ph idx="2" type="subTitle"/>
          </p:nvPr>
        </p:nvSpPr>
        <p:spPr>
          <a:xfrm>
            <a:off x="1878275" y="1744345"/>
            <a:ext cx="2787600" cy="8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6" name="Google Shape;106;p18"/>
          <p:cNvSpPr txBox="1"/>
          <p:nvPr>
            <p:ph idx="3" type="subTitle"/>
          </p:nvPr>
        </p:nvSpPr>
        <p:spPr>
          <a:xfrm>
            <a:off x="5351497" y="1251675"/>
            <a:ext cx="2787600" cy="42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7" name="Google Shape;107;p18"/>
          <p:cNvSpPr txBox="1"/>
          <p:nvPr>
            <p:ph idx="4" type="subTitle"/>
          </p:nvPr>
        </p:nvSpPr>
        <p:spPr>
          <a:xfrm>
            <a:off x="5351493" y="1744282"/>
            <a:ext cx="2787600" cy="8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8" name="Google Shape;108;p18"/>
          <p:cNvSpPr txBox="1"/>
          <p:nvPr>
            <p:ph idx="5" type="subTitle"/>
          </p:nvPr>
        </p:nvSpPr>
        <p:spPr>
          <a:xfrm>
            <a:off x="1878275" y="2898148"/>
            <a:ext cx="2787600" cy="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9" name="Google Shape;109;p18"/>
          <p:cNvSpPr txBox="1"/>
          <p:nvPr>
            <p:ph idx="6" type="subTitle"/>
          </p:nvPr>
        </p:nvSpPr>
        <p:spPr>
          <a:xfrm>
            <a:off x="1878275" y="3390754"/>
            <a:ext cx="2787600" cy="8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0" name="Google Shape;110;p18"/>
          <p:cNvSpPr txBox="1"/>
          <p:nvPr>
            <p:ph idx="7" type="subTitle"/>
          </p:nvPr>
        </p:nvSpPr>
        <p:spPr>
          <a:xfrm>
            <a:off x="5351425" y="2898156"/>
            <a:ext cx="2787600" cy="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1" name="Google Shape;111;p18"/>
          <p:cNvSpPr txBox="1"/>
          <p:nvPr>
            <p:ph idx="8" type="subTitle"/>
          </p:nvPr>
        </p:nvSpPr>
        <p:spPr>
          <a:xfrm>
            <a:off x="5351425" y="3390754"/>
            <a:ext cx="2787600" cy="8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2" name="Google Shape;112;p18"/>
          <p:cNvSpPr txBox="1"/>
          <p:nvPr>
            <p:ph idx="9" type="subTitle"/>
          </p:nvPr>
        </p:nvSpPr>
        <p:spPr>
          <a:xfrm rot="-5400803">
            <a:off x="609009" y="1779468"/>
            <a:ext cx="1284300" cy="4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lt1"/>
                </a:solidFill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 b="1"/>
            </a:lvl9pPr>
          </a:lstStyle>
          <a:p/>
        </p:txBody>
      </p:sp>
      <p:sp>
        <p:nvSpPr>
          <p:cNvPr id="113" name="Google Shape;113;p18"/>
          <p:cNvSpPr txBox="1"/>
          <p:nvPr>
            <p:ph idx="13" type="subTitle"/>
          </p:nvPr>
        </p:nvSpPr>
        <p:spPr>
          <a:xfrm rot="-5400000">
            <a:off x="609075" y="3422400"/>
            <a:ext cx="1284300" cy="4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 b="1"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CUSTOM_14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9"/>
          <p:cNvSpPr txBox="1"/>
          <p:nvPr>
            <p:ph idx="1" type="subTitle"/>
          </p:nvPr>
        </p:nvSpPr>
        <p:spPr>
          <a:xfrm>
            <a:off x="5951340" y="1570850"/>
            <a:ext cx="2479500" cy="42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lvl="1" rtl="0" algn="r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rtl="0" algn="r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rtl="0" algn="r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rtl="0" algn="r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rtl="0" algn="r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rtl="0" algn="r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rtl="0" algn="r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rtl="0" algn="r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16" name="Google Shape;116;p19"/>
          <p:cNvSpPr txBox="1"/>
          <p:nvPr>
            <p:ph idx="2" type="subTitle"/>
          </p:nvPr>
        </p:nvSpPr>
        <p:spPr>
          <a:xfrm>
            <a:off x="5951336" y="1941975"/>
            <a:ext cx="2479500" cy="8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7" name="Google Shape;117;p19"/>
          <p:cNvSpPr txBox="1"/>
          <p:nvPr>
            <p:ph idx="3" type="subTitle"/>
          </p:nvPr>
        </p:nvSpPr>
        <p:spPr>
          <a:xfrm>
            <a:off x="5951276" y="3064926"/>
            <a:ext cx="2479500" cy="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lvl="1" rtl="0" algn="r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rtl="0" algn="r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rtl="0" algn="r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rtl="0" algn="r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rtl="0" algn="r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rtl="0" algn="r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rtl="0" algn="r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rtl="0" algn="r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18" name="Google Shape;118;p19"/>
          <p:cNvSpPr txBox="1"/>
          <p:nvPr>
            <p:ph idx="4" type="subTitle"/>
          </p:nvPr>
        </p:nvSpPr>
        <p:spPr>
          <a:xfrm>
            <a:off x="5951276" y="3436049"/>
            <a:ext cx="2479500" cy="8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9" name="Google Shape;119;p19"/>
          <p:cNvSpPr txBox="1"/>
          <p:nvPr>
            <p:ph idx="5" type="subTitle"/>
          </p:nvPr>
        </p:nvSpPr>
        <p:spPr>
          <a:xfrm>
            <a:off x="3156090" y="1570850"/>
            <a:ext cx="2479500" cy="42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lvl="1" rtl="0" algn="r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rtl="0" algn="r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rtl="0" algn="r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rtl="0" algn="r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rtl="0" algn="r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rtl="0" algn="r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rtl="0" algn="r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rtl="0" algn="r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6" type="subTitle"/>
          </p:nvPr>
        </p:nvSpPr>
        <p:spPr>
          <a:xfrm>
            <a:off x="3156036" y="1941975"/>
            <a:ext cx="2479500" cy="8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7" type="subTitle"/>
          </p:nvPr>
        </p:nvSpPr>
        <p:spPr>
          <a:xfrm>
            <a:off x="3156026" y="3064926"/>
            <a:ext cx="2479500" cy="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lvl="1" rtl="0" algn="r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rtl="0" algn="r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rtl="0" algn="r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rtl="0" algn="r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rtl="0" algn="r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rtl="0" algn="r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rtl="0" algn="r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rtl="0" algn="r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22" name="Google Shape;122;p19"/>
          <p:cNvSpPr txBox="1"/>
          <p:nvPr>
            <p:ph idx="8" type="subTitle"/>
          </p:nvPr>
        </p:nvSpPr>
        <p:spPr>
          <a:xfrm>
            <a:off x="3155976" y="3436049"/>
            <a:ext cx="2479500" cy="8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3" name="Google Shape;123;p19"/>
          <p:cNvSpPr txBox="1"/>
          <p:nvPr>
            <p:ph type="title"/>
          </p:nvPr>
        </p:nvSpPr>
        <p:spPr>
          <a:xfrm>
            <a:off x="717800" y="383175"/>
            <a:ext cx="7708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24" name="Google Shape;124;p19"/>
          <p:cNvSpPr/>
          <p:nvPr/>
        </p:nvSpPr>
        <p:spPr>
          <a:xfrm rot="10800000">
            <a:off x="0" y="2571750"/>
            <a:ext cx="1216200" cy="2571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19"/>
          <p:cNvSpPr/>
          <p:nvPr/>
        </p:nvSpPr>
        <p:spPr>
          <a:xfrm rot="10800000">
            <a:off x="1216200" y="1061825"/>
            <a:ext cx="1216200" cy="1509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 1">
  <p:cSld name="CUSTOM_6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0"/>
          <p:cNvSpPr txBox="1"/>
          <p:nvPr>
            <p:ph type="title"/>
          </p:nvPr>
        </p:nvSpPr>
        <p:spPr>
          <a:xfrm>
            <a:off x="3984975" y="1495800"/>
            <a:ext cx="4055400" cy="72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8" name="Google Shape;128;p20"/>
          <p:cNvSpPr txBox="1"/>
          <p:nvPr>
            <p:ph idx="1" type="subTitle"/>
          </p:nvPr>
        </p:nvSpPr>
        <p:spPr>
          <a:xfrm>
            <a:off x="3994375" y="2142600"/>
            <a:ext cx="4055400" cy="15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29" name="Google Shape;129;p20"/>
          <p:cNvSpPr/>
          <p:nvPr/>
        </p:nvSpPr>
        <p:spPr>
          <a:xfrm flipH="1" rot="10800000">
            <a:off x="0" y="2571825"/>
            <a:ext cx="1216200" cy="25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20"/>
          <p:cNvSpPr/>
          <p:nvPr/>
        </p:nvSpPr>
        <p:spPr>
          <a:xfrm flipH="1" rot="10800000">
            <a:off x="1219200" y="1247175"/>
            <a:ext cx="1216200" cy="1324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/>
          <p:nvPr>
            <p:ph type="title"/>
          </p:nvPr>
        </p:nvSpPr>
        <p:spPr>
          <a:xfrm>
            <a:off x="3968425" y="2227050"/>
            <a:ext cx="44625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47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4" name="Google Shape;14;p3"/>
          <p:cNvSpPr txBox="1"/>
          <p:nvPr>
            <p:ph idx="1" type="subTitle"/>
          </p:nvPr>
        </p:nvSpPr>
        <p:spPr>
          <a:xfrm>
            <a:off x="3968275" y="3045375"/>
            <a:ext cx="4462500" cy="6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3"/>
          <p:cNvSpPr txBox="1"/>
          <p:nvPr>
            <p:ph hasCustomPrompt="1" idx="2" type="title"/>
          </p:nvPr>
        </p:nvSpPr>
        <p:spPr>
          <a:xfrm>
            <a:off x="3968350" y="1262325"/>
            <a:ext cx="4462500" cy="11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/>
          <p:nvPr/>
        </p:nvSpPr>
        <p:spPr>
          <a:xfrm flipH="1" rot="10800000">
            <a:off x="1441925" y="2571600"/>
            <a:ext cx="1216200" cy="1592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3"/>
          <p:cNvSpPr/>
          <p:nvPr/>
        </p:nvSpPr>
        <p:spPr>
          <a:xfrm flipH="1" rot="10800000">
            <a:off x="2658125" y="0"/>
            <a:ext cx="12162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 2">
  <p:cSld name="CUSTOM_10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1"/>
          <p:cNvSpPr txBox="1"/>
          <p:nvPr>
            <p:ph type="title"/>
          </p:nvPr>
        </p:nvSpPr>
        <p:spPr>
          <a:xfrm>
            <a:off x="3730075" y="1631700"/>
            <a:ext cx="4700700" cy="109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3" name="Google Shape;133;p21"/>
          <p:cNvSpPr txBox="1"/>
          <p:nvPr>
            <p:ph idx="1" type="subTitle"/>
          </p:nvPr>
        </p:nvSpPr>
        <p:spPr>
          <a:xfrm>
            <a:off x="3730075" y="2726700"/>
            <a:ext cx="4700700" cy="86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4" name="Google Shape;134;p21"/>
          <p:cNvSpPr/>
          <p:nvPr/>
        </p:nvSpPr>
        <p:spPr>
          <a:xfrm flipH="1" rot="10800000">
            <a:off x="2110925" y="0"/>
            <a:ext cx="1216200" cy="25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21"/>
          <p:cNvSpPr/>
          <p:nvPr/>
        </p:nvSpPr>
        <p:spPr>
          <a:xfrm flipH="1" rot="10800000">
            <a:off x="0" y="2571750"/>
            <a:ext cx="1216200" cy="2571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4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2"/>
          <p:cNvSpPr txBox="1"/>
          <p:nvPr>
            <p:ph type="title"/>
          </p:nvPr>
        </p:nvSpPr>
        <p:spPr>
          <a:xfrm>
            <a:off x="717800" y="383175"/>
            <a:ext cx="7708200" cy="93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7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3"/>
          <p:cNvSpPr txBox="1"/>
          <p:nvPr>
            <p:ph type="title"/>
          </p:nvPr>
        </p:nvSpPr>
        <p:spPr>
          <a:xfrm>
            <a:off x="717800" y="383175"/>
            <a:ext cx="7708200" cy="93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40" name="Google Shape;140;p23"/>
          <p:cNvSpPr/>
          <p:nvPr/>
        </p:nvSpPr>
        <p:spPr>
          <a:xfrm flipH="1">
            <a:off x="50" y="4834275"/>
            <a:ext cx="4572000" cy="309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23"/>
          <p:cNvSpPr/>
          <p:nvPr/>
        </p:nvSpPr>
        <p:spPr>
          <a:xfrm flipH="1">
            <a:off x="4572000" y="4834275"/>
            <a:ext cx="4572000" cy="309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9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4"/>
          <p:cNvSpPr txBox="1"/>
          <p:nvPr>
            <p:ph type="title"/>
          </p:nvPr>
        </p:nvSpPr>
        <p:spPr>
          <a:xfrm>
            <a:off x="717800" y="383175"/>
            <a:ext cx="7708200" cy="74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44" name="Google Shape;144;p24"/>
          <p:cNvSpPr txBox="1"/>
          <p:nvPr>
            <p:ph idx="1" type="subTitle"/>
          </p:nvPr>
        </p:nvSpPr>
        <p:spPr>
          <a:xfrm>
            <a:off x="717800" y="1255775"/>
            <a:ext cx="4631700" cy="339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>
                <a:solidFill>
                  <a:schemeClr val="dk1"/>
                </a:solidFill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45" name="Google Shape;145;p24"/>
          <p:cNvSpPr/>
          <p:nvPr/>
        </p:nvSpPr>
        <p:spPr>
          <a:xfrm>
            <a:off x="7927800" y="2571600"/>
            <a:ext cx="1216200" cy="25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11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5"/>
          <p:cNvSpPr txBox="1"/>
          <p:nvPr>
            <p:ph hasCustomPrompt="1" type="title"/>
          </p:nvPr>
        </p:nvSpPr>
        <p:spPr>
          <a:xfrm>
            <a:off x="750975" y="2819150"/>
            <a:ext cx="2164200" cy="64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30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48" name="Google Shape;148;p25"/>
          <p:cNvSpPr txBox="1"/>
          <p:nvPr>
            <p:ph idx="1" type="subTitle"/>
          </p:nvPr>
        </p:nvSpPr>
        <p:spPr>
          <a:xfrm>
            <a:off x="750975" y="3390050"/>
            <a:ext cx="2164200" cy="64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 algn="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 algn="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 algn="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 algn="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 algn="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 algn="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 algn="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 algn="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9" name="Google Shape;149;p25"/>
          <p:cNvSpPr txBox="1"/>
          <p:nvPr>
            <p:ph hasCustomPrompt="1" idx="2" type="title"/>
          </p:nvPr>
        </p:nvSpPr>
        <p:spPr>
          <a:xfrm>
            <a:off x="3508587" y="2819150"/>
            <a:ext cx="2164200" cy="64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30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50" name="Google Shape;150;p25"/>
          <p:cNvSpPr txBox="1"/>
          <p:nvPr>
            <p:ph idx="3" type="subTitle"/>
          </p:nvPr>
        </p:nvSpPr>
        <p:spPr>
          <a:xfrm>
            <a:off x="3508587" y="3390050"/>
            <a:ext cx="2164200" cy="64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 algn="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 algn="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 algn="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 algn="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 algn="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 algn="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 algn="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 algn="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51" name="Google Shape;151;p25"/>
          <p:cNvSpPr txBox="1"/>
          <p:nvPr>
            <p:ph idx="4" type="title"/>
          </p:nvPr>
        </p:nvSpPr>
        <p:spPr>
          <a:xfrm>
            <a:off x="717800" y="383175"/>
            <a:ext cx="7708200" cy="64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52" name="Google Shape;152;p25"/>
          <p:cNvSpPr txBox="1"/>
          <p:nvPr>
            <p:ph hasCustomPrompt="1" idx="5" type="title"/>
          </p:nvPr>
        </p:nvSpPr>
        <p:spPr>
          <a:xfrm>
            <a:off x="6216100" y="2819150"/>
            <a:ext cx="2164200" cy="64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30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53" name="Google Shape;153;p25"/>
          <p:cNvSpPr txBox="1"/>
          <p:nvPr>
            <p:ph idx="6" type="subTitle"/>
          </p:nvPr>
        </p:nvSpPr>
        <p:spPr>
          <a:xfrm>
            <a:off x="6216100" y="3390050"/>
            <a:ext cx="2164200" cy="64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 algn="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 algn="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 algn="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 algn="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 algn="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 algn="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 algn="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 algn="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54" name="Google Shape;154;p25"/>
          <p:cNvSpPr/>
          <p:nvPr/>
        </p:nvSpPr>
        <p:spPr>
          <a:xfrm flipH="1">
            <a:off x="50" y="4834275"/>
            <a:ext cx="4572000" cy="309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25"/>
          <p:cNvSpPr/>
          <p:nvPr/>
        </p:nvSpPr>
        <p:spPr>
          <a:xfrm flipH="1">
            <a:off x="4572000" y="4834275"/>
            <a:ext cx="4572000" cy="309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12"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6"/>
          <p:cNvSpPr txBox="1"/>
          <p:nvPr>
            <p:ph idx="1" type="subTitle"/>
          </p:nvPr>
        </p:nvSpPr>
        <p:spPr>
          <a:xfrm>
            <a:off x="711900" y="1476000"/>
            <a:ext cx="2261700" cy="40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58" name="Google Shape;158;p26"/>
          <p:cNvSpPr txBox="1"/>
          <p:nvPr>
            <p:ph idx="2" type="subTitle"/>
          </p:nvPr>
        </p:nvSpPr>
        <p:spPr>
          <a:xfrm>
            <a:off x="711900" y="1851450"/>
            <a:ext cx="2261700" cy="72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59" name="Google Shape;159;p26"/>
          <p:cNvSpPr txBox="1"/>
          <p:nvPr>
            <p:ph idx="3" type="subTitle"/>
          </p:nvPr>
        </p:nvSpPr>
        <p:spPr>
          <a:xfrm>
            <a:off x="2983950" y="1476000"/>
            <a:ext cx="2261700" cy="40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60" name="Google Shape;160;p26"/>
          <p:cNvSpPr txBox="1"/>
          <p:nvPr>
            <p:ph idx="4" type="subTitle"/>
          </p:nvPr>
        </p:nvSpPr>
        <p:spPr>
          <a:xfrm>
            <a:off x="2983950" y="1851450"/>
            <a:ext cx="2261700" cy="72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1" name="Google Shape;161;p26"/>
          <p:cNvSpPr txBox="1"/>
          <p:nvPr>
            <p:ph idx="5" type="subTitle"/>
          </p:nvPr>
        </p:nvSpPr>
        <p:spPr>
          <a:xfrm>
            <a:off x="5256000" y="1476000"/>
            <a:ext cx="2261700" cy="40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62" name="Google Shape;162;p26"/>
          <p:cNvSpPr txBox="1"/>
          <p:nvPr>
            <p:ph idx="6" type="subTitle"/>
          </p:nvPr>
        </p:nvSpPr>
        <p:spPr>
          <a:xfrm>
            <a:off x="5256000" y="1851450"/>
            <a:ext cx="2261700" cy="72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3" name="Google Shape;163;p26"/>
          <p:cNvSpPr txBox="1"/>
          <p:nvPr>
            <p:ph idx="7" type="subTitle"/>
          </p:nvPr>
        </p:nvSpPr>
        <p:spPr>
          <a:xfrm>
            <a:off x="711900" y="2952200"/>
            <a:ext cx="2261700" cy="40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64" name="Google Shape;164;p26"/>
          <p:cNvSpPr txBox="1"/>
          <p:nvPr>
            <p:ph idx="8" type="subTitle"/>
          </p:nvPr>
        </p:nvSpPr>
        <p:spPr>
          <a:xfrm>
            <a:off x="711900" y="3327650"/>
            <a:ext cx="2261700" cy="72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5" name="Google Shape;165;p26"/>
          <p:cNvSpPr txBox="1"/>
          <p:nvPr>
            <p:ph idx="9" type="subTitle"/>
          </p:nvPr>
        </p:nvSpPr>
        <p:spPr>
          <a:xfrm>
            <a:off x="2983950" y="2952200"/>
            <a:ext cx="2261700" cy="40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66" name="Google Shape;166;p26"/>
          <p:cNvSpPr txBox="1"/>
          <p:nvPr>
            <p:ph idx="13" type="subTitle"/>
          </p:nvPr>
        </p:nvSpPr>
        <p:spPr>
          <a:xfrm>
            <a:off x="2983950" y="3327650"/>
            <a:ext cx="2261700" cy="72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7" name="Google Shape;167;p26"/>
          <p:cNvSpPr txBox="1"/>
          <p:nvPr>
            <p:ph idx="14" type="subTitle"/>
          </p:nvPr>
        </p:nvSpPr>
        <p:spPr>
          <a:xfrm>
            <a:off x="5256000" y="2952200"/>
            <a:ext cx="2261700" cy="40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68" name="Google Shape;168;p26"/>
          <p:cNvSpPr txBox="1"/>
          <p:nvPr>
            <p:ph idx="15" type="subTitle"/>
          </p:nvPr>
        </p:nvSpPr>
        <p:spPr>
          <a:xfrm>
            <a:off x="5256000" y="3327650"/>
            <a:ext cx="2261700" cy="72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9" name="Google Shape;169;p26"/>
          <p:cNvSpPr txBox="1"/>
          <p:nvPr>
            <p:ph type="title"/>
          </p:nvPr>
        </p:nvSpPr>
        <p:spPr>
          <a:xfrm>
            <a:off x="717800" y="383175"/>
            <a:ext cx="7708200" cy="64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70" name="Google Shape;170;p26"/>
          <p:cNvSpPr/>
          <p:nvPr/>
        </p:nvSpPr>
        <p:spPr>
          <a:xfrm>
            <a:off x="7927800" y="2571600"/>
            <a:ext cx="1216200" cy="25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26"/>
          <p:cNvSpPr/>
          <p:nvPr/>
        </p:nvSpPr>
        <p:spPr>
          <a:xfrm>
            <a:off x="7927800" y="0"/>
            <a:ext cx="1216200" cy="2571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5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7"/>
          <p:cNvSpPr txBox="1"/>
          <p:nvPr>
            <p:ph type="title"/>
          </p:nvPr>
        </p:nvSpPr>
        <p:spPr>
          <a:xfrm>
            <a:off x="713225" y="445025"/>
            <a:ext cx="3858900" cy="13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72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74" name="Google Shape;174;p27"/>
          <p:cNvSpPr txBox="1"/>
          <p:nvPr/>
        </p:nvSpPr>
        <p:spPr>
          <a:xfrm>
            <a:off x="713225" y="3485675"/>
            <a:ext cx="39561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CREDITS: This presentation template was created by </a:t>
            </a:r>
            <a:r>
              <a:rPr b="1" lang="en" sz="1100">
                <a:solidFill>
                  <a:schemeClr val="accent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, including icons by </a:t>
            </a:r>
            <a:r>
              <a:rPr b="1" lang="en" sz="1100">
                <a:solidFill>
                  <a:schemeClr val="accent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, and infographics &amp; images by </a:t>
            </a:r>
            <a:r>
              <a:rPr b="1" lang="en" sz="1100">
                <a:solidFill>
                  <a:schemeClr val="accent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1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5" name="Google Shape;175;p27"/>
          <p:cNvSpPr/>
          <p:nvPr/>
        </p:nvSpPr>
        <p:spPr>
          <a:xfrm>
            <a:off x="6711600" y="2571600"/>
            <a:ext cx="1216200" cy="2571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27"/>
          <p:cNvSpPr/>
          <p:nvPr/>
        </p:nvSpPr>
        <p:spPr>
          <a:xfrm>
            <a:off x="7927800" y="0"/>
            <a:ext cx="1216200" cy="25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Font typeface="Barlow"/>
              <a:buChar char="●"/>
              <a:defRPr sz="1200"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Font typeface="Barlow"/>
              <a:buChar char="○"/>
              <a:defRPr sz="1200"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Barlow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type="title"/>
          </p:nvPr>
        </p:nvSpPr>
        <p:spPr>
          <a:xfrm>
            <a:off x="713225" y="384048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713225" y="384048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713225" y="2371675"/>
            <a:ext cx="2987100" cy="127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rgbClr val="000043"/>
              </a:buClr>
              <a:buSzPts val="1400"/>
              <a:buFont typeface="Quicksand Medium"/>
              <a:buChar char="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rgbClr val="000043"/>
              </a:buClr>
              <a:buSzPts val="1400"/>
              <a:buFont typeface="Quicksand Medium"/>
              <a:buChar char="●"/>
              <a:defRPr sz="1200"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rgbClr val="000043"/>
              </a:buClr>
              <a:buSzPts val="1400"/>
              <a:buFont typeface="Quicksand Medium"/>
              <a:buChar char="■"/>
              <a:defRPr sz="1200"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rgbClr val="000043"/>
              </a:buClr>
              <a:buSzPts val="1400"/>
              <a:buFont typeface="Quicksand Medium"/>
              <a:buChar char="●"/>
              <a:defRPr sz="1200"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rgbClr val="000043"/>
              </a:buClr>
              <a:buSzPts val="1400"/>
              <a:buFont typeface="Quicksand Medium"/>
              <a:buChar char="○"/>
              <a:defRPr sz="1200"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rgbClr val="000043"/>
              </a:buClr>
              <a:buSzPts val="1400"/>
              <a:buFont typeface="Quicksand Medium"/>
              <a:buChar char="■"/>
              <a:defRPr sz="1200"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rgbClr val="000043"/>
              </a:buClr>
              <a:buSzPts val="1400"/>
              <a:buFont typeface="Quicksand Medium"/>
              <a:buChar char="●"/>
              <a:defRPr sz="1200"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rgbClr val="000043"/>
              </a:buClr>
              <a:buSzPts val="1400"/>
              <a:buFont typeface="Quicksand Medium"/>
              <a:buChar char="○"/>
              <a:defRPr sz="1200"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rgbClr val="000043"/>
              </a:buClr>
              <a:buSzPts val="1400"/>
              <a:buFont typeface="Quicksand Medium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3962400" y="2371675"/>
            <a:ext cx="2987100" cy="127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rgbClr val="000043"/>
              </a:buClr>
              <a:buSzPts val="1400"/>
              <a:buFont typeface="Quicksand Medium"/>
              <a:buChar char="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rgbClr val="000043"/>
              </a:buClr>
              <a:buSzPts val="1400"/>
              <a:buFont typeface="Quicksand Medium"/>
              <a:buChar char="●"/>
              <a:defRPr sz="1200"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rgbClr val="000043"/>
              </a:buClr>
              <a:buSzPts val="1400"/>
              <a:buFont typeface="Quicksand Medium"/>
              <a:buChar char="■"/>
              <a:defRPr sz="1200"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rgbClr val="000043"/>
              </a:buClr>
              <a:buSzPts val="1400"/>
              <a:buFont typeface="Quicksand Medium"/>
              <a:buChar char="●"/>
              <a:defRPr sz="1200"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rgbClr val="000043"/>
              </a:buClr>
              <a:buSzPts val="1400"/>
              <a:buFont typeface="Quicksand Medium"/>
              <a:buChar char="○"/>
              <a:defRPr sz="1200"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rgbClr val="000043"/>
              </a:buClr>
              <a:buSzPts val="1400"/>
              <a:buFont typeface="Quicksand Medium"/>
              <a:buChar char="■"/>
              <a:defRPr sz="1200"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rgbClr val="000043"/>
              </a:buClr>
              <a:buSzPts val="1400"/>
              <a:buFont typeface="Quicksand Medium"/>
              <a:buChar char="●"/>
              <a:defRPr sz="1200"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rgbClr val="000043"/>
              </a:buClr>
              <a:buSzPts val="1400"/>
              <a:buFont typeface="Quicksand Medium"/>
              <a:buChar char="○"/>
              <a:defRPr sz="1200"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rgbClr val="000043"/>
              </a:buClr>
              <a:buSzPts val="1400"/>
              <a:buFont typeface="Quicksand Medium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3" type="subTitle"/>
          </p:nvPr>
        </p:nvSpPr>
        <p:spPr>
          <a:xfrm>
            <a:off x="713225" y="1925800"/>
            <a:ext cx="2987100" cy="47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b="1">
                <a:solidFill>
                  <a:schemeClr val="accent1"/>
                </a:solidFill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4" type="subTitle"/>
          </p:nvPr>
        </p:nvSpPr>
        <p:spPr>
          <a:xfrm>
            <a:off x="3962400" y="1925800"/>
            <a:ext cx="2987100" cy="47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b="1">
                <a:solidFill>
                  <a:schemeClr val="accen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5"/>
          <p:cNvSpPr/>
          <p:nvPr/>
        </p:nvSpPr>
        <p:spPr>
          <a:xfrm>
            <a:off x="7520700" y="2051100"/>
            <a:ext cx="1216200" cy="2571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5"/>
          <p:cNvSpPr/>
          <p:nvPr/>
        </p:nvSpPr>
        <p:spPr>
          <a:xfrm>
            <a:off x="6304500" y="0"/>
            <a:ext cx="1216200" cy="2051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717800" y="383175"/>
            <a:ext cx="7708200" cy="64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31" name="Google Shape;31;p6"/>
          <p:cNvSpPr/>
          <p:nvPr/>
        </p:nvSpPr>
        <p:spPr>
          <a:xfrm rot="5400000">
            <a:off x="6703350" y="2702925"/>
            <a:ext cx="4572000" cy="309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1156525" y="1340400"/>
            <a:ext cx="42321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1156525" y="2096100"/>
            <a:ext cx="4232100" cy="20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400">
                <a:solidFill>
                  <a:schemeClr val="accent2"/>
                </a:solidFill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/>
          <p:nvPr/>
        </p:nvSpPr>
        <p:spPr>
          <a:xfrm>
            <a:off x="6732125" y="0"/>
            <a:ext cx="1216200" cy="2571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Google Shape;36;p7"/>
          <p:cNvSpPr/>
          <p:nvPr/>
        </p:nvSpPr>
        <p:spPr>
          <a:xfrm>
            <a:off x="7951325" y="2571750"/>
            <a:ext cx="1216200" cy="25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 txBox="1"/>
          <p:nvPr>
            <p:ph type="title"/>
          </p:nvPr>
        </p:nvSpPr>
        <p:spPr>
          <a:xfrm>
            <a:off x="713225" y="1170000"/>
            <a:ext cx="5533200" cy="280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7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9" name="Google Shape;39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" name="Google Shape;40;p8"/>
          <p:cNvSpPr/>
          <p:nvPr/>
        </p:nvSpPr>
        <p:spPr>
          <a:xfrm>
            <a:off x="6732125" y="0"/>
            <a:ext cx="1216200" cy="2571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8"/>
          <p:cNvSpPr/>
          <p:nvPr/>
        </p:nvSpPr>
        <p:spPr>
          <a:xfrm>
            <a:off x="7951325" y="2571750"/>
            <a:ext cx="1216200" cy="1345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 txBox="1"/>
          <p:nvPr>
            <p:ph type="title"/>
          </p:nvPr>
        </p:nvSpPr>
        <p:spPr>
          <a:xfrm>
            <a:off x="713375" y="2227050"/>
            <a:ext cx="44625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7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4" name="Google Shape;44;p9"/>
          <p:cNvSpPr txBox="1"/>
          <p:nvPr>
            <p:ph idx="1" type="subTitle"/>
          </p:nvPr>
        </p:nvSpPr>
        <p:spPr>
          <a:xfrm>
            <a:off x="713225" y="3045375"/>
            <a:ext cx="4462500" cy="6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9"/>
          <p:cNvSpPr txBox="1"/>
          <p:nvPr>
            <p:ph hasCustomPrompt="1" idx="2" type="title"/>
          </p:nvPr>
        </p:nvSpPr>
        <p:spPr>
          <a:xfrm>
            <a:off x="713300" y="1262325"/>
            <a:ext cx="4462500" cy="11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46" name="Google Shape;46;p9"/>
          <p:cNvSpPr/>
          <p:nvPr/>
        </p:nvSpPr>
        <p:spPr>
          <a:xfrm>
            <a:off x="5270400" y="979500"/>
            <a:ext cx="1216200" cy="1592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9"/>
          <p:cNvSpPr/>
          <p:nvPr/>
        </p:nvSpPr>
        <p:spPr>
          <a:xfrm>
            <a:off x="6486600" y="2571900"/>
            <a:ext cx="12162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idx="1" type="body"/>
          </p:nvPr>
        </p:nvSpPr>
        <p:spPr>
          <a:xfrm>
            <a:off x="713225" y="544075"/>
            <a:ext cx="4264800" cy="154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3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7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1"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1"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1"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1"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1"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1"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1"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1"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1"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Relationship Id="rId4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Relationship Id="rId4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image" Target="../media/image9.png"/><Relationship Id="rId5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8"/>
          <p:cNvSpPr txBox="1"/>
          <p:nvPr>
            <p:ph type="ctrTitle"/>
          </p:nvPr>
        </p:nvSpPr>
        <p:spPr>
          <a:xfrm>
            <a:off x="1673583" y="453650"/>
            <a:ext cx="6770700" cy="181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Adobe Analytics Challenge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82" name="Google Shape;182;p28"/>
          <p:cNvSpPr txBox="1"/>
          <p:nvPr>
            <p:ph idx="1" type="subTitle"/>
          </p:nvPr>
        </p:nvSpPr>
        <p:spPr>
          <a:xfrm>
            <a:off x="2651675" y="3271175"/>
            <a:ext cx="4476000" cy="43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Sachit Saraf, </a:t>
            </a:r>
            <a:r>
              <a:rPr lang="en"/>
              <a:t>Prasham Parikh, Sava Kholin</a:t>
            </a:r>
            <a:endParaRPr/>
          </a:p>
        </p:txBody>
      </p:sp>
      <p:pic>
        <p:nvPicPr>
          <p:cNvPr id="183" name="Google Shape;18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66225" y="4840175"/>
            <a:ext cx="577776" cy="303325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8"/>
          <p:cNvSpPr txBox="1"/>
          <p:nvPr/>
        </p:nvSpPr>
        <p:spPr>
          <a:xfrm>
            <a:off x="0" y="4784075"/>
            <a:ext cx="2732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Kodaline</a:t>
            </a:r>
            <a:endParaRPr b="1" sz="15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7"/>
          <p:cNvSpPr txBox="1"/>
          <p:nvPr>
            <p:ph type="title"/>
          </p:nvPr>
        </p:nvSpPr>
        <p:spPr>
          <a:xfrm>
            <a:off x="481225" y="185700"/>
            <a:ext cx="7993500" cy="4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More visits, more purchases </a:t>
            </a:r>
            <a:endParaRPr sz="2000"/>
          </a:p>
        </p:txBody>
      </p:sp>
      <p:pic>
        <p:nvPicPr>
          <p:cNvPr id="269" name="Google Shape;26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850" y="1512050"/>
            <a:ext cx="8662874" cy="2794575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37"/>
          <p:cNvSpPr txBox="1"/>
          <p:nvPr/>
        </p:nvSpPr>
        <p:spPr>
          <a:xfrm>
            <a:off x="333925" y="678300"/>
            <a:ext cx="82881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●"/>
            </a:pPr>
            <a:r>
              <a:rPr b="1" lang="en"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More visits drive you to purchase more, notably the 70% difference in the visits per order between a single order purchaser and multiple order purchaser.</a:t>
            </a:r>
            <a:endParaRPr b="1" sz="13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71" name="Google Shape;271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66225" y="4840175"/>
            <a:ext cx="577776" cy="303325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37"/>
          <p:cNvSpPr txBox="1"/>
          <p:nvPr/>
        </p:nvSpPr>
        <p:spPr>
          <a:xfrm>
            <a:off x="0" y="4784075"/>
            <a:ext cx="2732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Kodaline</a:t>
            </a:r>
            <a:endParaRPr b="1" sz="15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8"/>
          <p:cNvSpPr txBox="1"/>
          <p:nvPr>
            <p:ph type="title"/>
          </p:nvPr>
        </p:nvSpPr>
        <p:spPr>
          <a:xfrm>
            <a:off x="303750" y="121350"/>
            <a:ext cx="8536500" cy="7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000"/>
              <a:t>A healthy mix of marketing channels should help convert users who abandoned their cart</a:t>
            </a:r>
            <a:endParaRPr b="1" sz="2000"/>
          </a:p>
        </p:txBody>
      </p:sp>
      <p:pic>
        <p:nvPicPr>
          <p:cNvPr id="278" name="Google Shape;27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66225" y="4840175"/>
            <a:ext cx="577776" cy="303325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38"/>
          <p:cNvSpPr txBox="1"/>
          <p:nvPr/>
        </p:nvSpPr>
        <p:spPr>
          <a:xfrm>
            <a:off x="0" y="4784075"/>
            <a:ext cx="2732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Kodaline</a:t>
            </a:r>
            <a:endParaRPr b="1" sz="15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80" name="Google Shape;280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2700" y="1485725"/>
            <a:ext cx="7464274" cy="3239999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38"/>
          <p:cNvSpPr txBox="1"/>
          <p:nvPr/>
        </p:nvSpPr>
        <p:spPr>
          <a:xfrm>
            <a:off x="303750" y="842375"/>
            <a:ext cx="81552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●"/>
            </a:pPr>
            <a:r>
              <a:rPr b="1" lang="en"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Affiliates, Natural Search, Paid Search, and Direct all play an almost equal role as seen below.</a:t>
            </a:r>
            <a:endParaRPr b="1" sz="13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9"/>
          <p:cNvSpPr txBox="1"/>
          <p:nvPr>
            <p:ph type="title"/>
          </p:nvPr>
        </p:nvSpPr>
        <p:spPr>
          <a:xfrm>
            <a:off x="244625" y="128300"/>
            <a:ext cx="8105400" cy="93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Moving login page to the checkout would increase conversion in Disney Web.</a:t>
            </a:r>
            <a:endParaRPr sz="1900"/>
          </a:p>
        </p:txBody>
      </p:sp>
      <p:sp>
        <p:nvSpPr>
          <p:cNvPr id="287" name="Google Shape;287;p39"/>
          <p:cNvSpPr txBox="1"/>
          <p:nvPr/>
        </p:nvSpPr>
        <p:spPr>
          <a:xfrm>
            <a:off x="1908825" y="1507200"/>
            <a:ext cx="194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Non-mobile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8" name="Google Shape;288;p39"/>
          <p:cNvSpPr txBox="1"/>
          <p:nvPr/>
        </p:nvSpPr>
        <p:spPr>
          <a:xfrm>
            <a:off x="7812100" y="4346050"/>
            <a:ext cx="1224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* </a:t>
            </a:r>
            <a:r>
              <a:rPr lang="en" sz="12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Not to scale</a:t>
            </a:r>
            <a:endParaRPr sz="12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89" name="Google Shape;289;p39"/>
          <p:cNvCxnSpPr/>
          <p:nvPr/>
        </p:nvCxnSpPr>
        <p:spPr>
          <a:xfrm>
            <a:off x="1118000" y="2103875"/>
            <a:ext cx="0" cy="2049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90" name="Google Shape;290;p39"/>
          <p:cNvSpPr txBox="1"/>
          <p:nvPr/>
        </p:nvSpPr>
        <p:spPr>
          <a:xfrm>
            <a:off x="76200" y="2618325"/>
            <a:ext cx="10419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Probability to “land on”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1" name="Google Shape;291;p39"/>
          <p:cNvSpPr/>
          <p:nvPr/>
        </p:nvSpPr>
        <p:spPr>
          <a:xfrm>
            <a:off x="1908825" y="2103863"/>
            <a:ext cx="1314300" cy="772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41.4%   </a:t>
            </a: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Landing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2" name="Google Shape;292;p39"/>
          <p:cNvSpPr/>
          <p:nvPr/>
        </p:nvSpPr>
        <p:spPr>
          <a:xfrm>
            <a:off x="1908825" y="2997363"/>
            <a:ext cx="1314300" cy="306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3.3%     </a:t>
            </a: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Login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93" name="Google Shape;293;p39"/>
          <p:cNvCxnSpPr/>
          <p:nvPr/>
        </p:nvCxnSpPr>
        <p:spPr>
          <a:xfrm>
            <a:off x="1908825" y="3604900"/>
            <a:ext cx="1301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4" name="Google Shape;294;p39"/>
          <p:cNvCxnSpPr/>
          <p:nvPr/>
        </p:nvCxnSpPr>
        <p:spPr>
          <a:xfrm>
            <a:off x="1908825" y="3719450"/>
            <a:ext cx="1301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5" name="Google Shape;295;p39"/>
          <p:cNvCxnSpPr/>
          <p:nvPr/>
        </p:nvCxnSpPr>
        <p:spPr>
          <a:xfrm>
            <a:off x="1908825" y="3805425"/>
            <a:ext cx="1301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6" name="Google Shape;296;p39"/>
          <p:cNvCxnSpPr/>
          <p:nvPr/>
        </p:nvCxnSpPr>
        <p:spPr>
          <a:xfrm>
            <a:off x="1908825" y="3891400"/>
            <a:ext cx="1301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7" name="Google Shape;297;p39"/>
          <p:cNvCxnSpPr/>
          <p:nvPr/>
        </p:nvCxnSpPr>
        <p:spPr>
          <a:xfrm>
            <a:off x="1908825" y="3939275"/>
            <a:ext cx="1301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8" name="Google Shape;298;p39"/>
          <p:cNvCxnSpPr/>
          <p:nvPr/>
        </p:nvCxnSpPr>
        <p:spPr>
          <a:xfrm>
            <a:off x="1908825" y="3968100"/>
            <a:ext cx="1301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9" name="Google Shape;299;p39"/>
          <p:cNvSpPr/>
          <p:nvPr/>
        </p:nvSpPr>
        <p:spPr>
          <a:xfrm>
            <a:off x="1685925" y="3433100"/>
            <a:ext cx="171600" cy="5727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39"/>
          <p:cNvSpPr txBox="1"/>
          <p:nvPr/>
        </p:nvSpPr>
        <p:spPr>
          <a:xfrm>
            <a:off x="1142850" y="3519350"/>
            <a:ext cx="666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Other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1" name="Google Shape;301;p39"/>
          <p:cNvSpPr/>
          <p:nvPr/>
        </p:nvSpPr>
        <p:spPr>
          <a:xfrm>
            <a:off x="1902225" y="3434524"/>
            <a:ext cx="1314300" cy="68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39"/>
          <p:cNvSpPr txBox="1"/>
          <p:nvPr/>
        </p:nvSpPr>
        <p:spPr>
          <a:xfrm>
            <a:off x="5518800" y="1507200"/>
            <a:ext cx="194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M</a:t>
            </a: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obile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3" name="Google Shape;303;p39"/>
          <p:cNvSpPr/>
          <p:nvPr/>
        </p:nvSpPr>
        <p:spPr>
          <a:xfrm>
            <a:off x="5518800" y="2103875"/>
            <a:ext cx="1301100" cy="772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30</a:t>
            </a: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.4%   Landing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4" name="Google Shape;304;p39"/>
          <p:cNvSpPr/>
          <p:nvPr/>
        </p:nvSpPr>
        <p:spPr>
          <a:xfrm>
            <a:off x="5518800" y="2997363"/>
            <a:ext cx="1314300" cy="306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2.6%     Sale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05" name="Google Shape;305;p39"/>
          <p:cNvCxnSpPr/>
          <p:nvPr/>
        </p:nvCxnSpPr>
        <p:spPr>
          <a:xfrm>
            <a:off x="5518800" y="3604900"/>
            <a:ext cx="1301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6" name="Google Shape;306;p39"/>
          <p:cNvCxnSpPr/>
          <p:nvPr/>
        </p:nvCxnSpPr>
        <p:spPr>
          <a:xfrm>
            <a:off x="5518800" y="3719450"/>
            <a:ext cx="1301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7" name="Google Shape;307;p39"/>
          <p:cNvCxnSpPr/>
          <p:nvPr/>
        </p:nvCxnSpPr>
        <p:spPr>
          <a:xfrm>
            <a:off x="5518800" y="3805425"/>
            <a:ext cx="1301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8" name="Google Shape;308;p39"/>
          <p:cNvCxnSpPr/>
          <p:nvPr/>
        </p:nvCxnSpPr>
        <p:spPr>
          <a:xfrm>
            <a:off x="5518800" y="3891400"/>
            <a:ext cx="1301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9" name="Google Shape;309;p39"/>
          <p:cNvCxnSpPr/>
          <p:nvPr/>
        </p:nvCxnSpPr>
        <p:spPr>
          <a:xfrm>
            <a:off x="5518800" y="3939275"/>
            <a:ext cx="1301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0" name="Google Shape;310;p39"/>
          <p:cNvCxnSpPr/>
          <p:nvPr/>
        </p:nvCxnSpPr>
        <p:spPr>
          <a:xfrm>
            <a:off x="5518800" y="3968100"/>
            <a:ext cx="1301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1" name="Google Shape;311;p39"/>
          <p:cNvSpPr/>
          <p:nvPr/>
        </p:nvSpPr>
        <p:spPr>
          <a:xfrm>
            <a:off x="5295900" y="3433100"/>
            <a:ext cx="171600" cy="5727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39"/>
          <p:cNvSpPr txBox="1"/>
          <p:nvPr/>
        </p:nvSpPr>
        <p:spPr>
          <a:xfrm>
            <a:off x="4752825" y="3519350"/>
            <a:ext cx="666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Other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3" name="Google Shape;313;p39"/>
          <p:cNvSpPr/>
          <p:nvPr/>
        </p:nvSpPr>
        <p:spPr>
          <a:xfrm>
            <a:off x="5512200" y="3434524"/>
            <a:ext cx="1314300" cy="68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4" name="Google Shape;314;p39"/>
          <p:cNvCxnSpPr/>
          <p:nvPr/>
        </p:nvCxnSpPr>
        <p:spPr>
          <a:xfrm>
            <a:off x="3216525" y="2997375"/>
            <a:ext cx="49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5" name="Google Shape;315;p39"/>
          <p:cNvCxnSpPr/>
          <p:nvPr/>
        </p:nvCxnSpPr>
        <p:spPr>
          <a:xfrm>
            <a:off x="3223125" y="3243363"/>
            <a:ext cx="4917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316" name="Google Shape;316;p39"/>
          <p:cNvCxnSpPr/>
          <p:nvPr/>
        </p:nvCxnSpPr>
        <p:spPr>
          <a:xfrm>
            <a:off x="3714825" y="2997375"/>
            <a:ext cx="0" cy="2460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17" name="Google Shape;317;p39"/>
          <p:cNvSpPr txBox="1"/>
          <p:nvPr/>
        </p:nvSpPr>
        <p:spPr>
          <a:xfrm>
            <a:off x="3698075" y="2966175"/>
            <a:ext cx="1595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3.0% “Bounce”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18" name="Google Shape;318;p39"/>
          <p:cNvCxnSpPr/>
          <p:nvPr/>
        </p:nvCxnSpPr>
        <p:spPr>
          <a:xfrm>
            <a:off x="6837863" y="2998738"/>
            <a:ext cx="49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9" name="Google Shape;319;p39"/>
          <p:cNvCxnSpPr/>
          <p:nvPr/>
        </p:nvCxnSpPr>
        <p:spPr>
          <a:xfrm>
            <a:off x="6841163" y="3039925"/>
            <a:ext cx="4917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320" name="Google Shape;320;p39"/>
          <p:cNvCxnSpPr/>
          <p:nvPr/>
        </p:nvCxnSpPr>
        <p:spPr>
          <a:xfrm>
            <a:off x="7395625" y="2970925"/>
            <a:ext cx="0" cy="138000"/>
          </a:xfrm>
          <a:prstGeom prst="straightConnector1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21" name="Google Shape;321;p39"/>
          <p:cNvSpPr txBox="1"/>
          <p:nvPr/>
        </p:nvSpPr>
        <p:spPr>
          <a:xfrm>
            <a:off x="7395613" y="2966163"/>
            <a:ext cx="1595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0</a:t>
            </a: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.3% “Bounce”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2" name="Google Shape;322;p39"/>
          <p:cNvSpPr txBox="1"/>
          <p:nvPr/>
        </p:nvSpPr>
        <p:spPr>
          <a:xfrm>
            <a:off x="320825" y="872675"/>
            <a:ext cx="8155200" cy="59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3971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44"/>
              <a:buFont typeface="Montserrat"/>
              <a:buChar char="●"/>
            </a:pPr>
            <a:r>
              <a:rPr b="1" lang="en" sz="1344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Visitors from non-mobile device “land” on page with significantly higher bounce rate. </a:t>
            </a:r>
            <a:endParaRPr b="1" sz="1344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23" name="Google Shape;32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66225" y="4840175"/>
            <a:ext cx="577776" cy="303325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39"/>
          <p:cNvSpPr txBox="1"/>
          <p:nvPr/>
        </p:nvSpPr>
        <p:spPr>
          <a:xfrm>
            <a:off x="0" y="4784075"/>
            <a:ext cx="2732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Kodaline</a:t>
            </a:r>
            <a:endParaRPr b="1" sz="15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40"/>
          <p:cNvSpPr txBox="1"/>
          <p:nvPr>
            <p:ph type="title"/>
          </p:nvPr>
        </p:nvSpPr>
        <p:spPr>
          <a:xfrm>
            <a:off x="717800" y="383175"/>
            <a:ext cx="7708200" cy="72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</a:t>
            </a:r>
            <a:endParaRPr/>
          </a:p>
        </p:txBody>
      </p:sp>
      <p:pic>
        <p:nvPicPr>
          <p:cNvPr id="330" name="Google Shape;33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66225" y="4840175"/>
            <a:ext cx="577776" cy="303325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40"/>
          <p:cNvSpPr txBox="1"/>
          <p:nvPr/>
        </p:nvSpPr>
        <p:spPr>
          <a:xfrm>
            <a:off x="0" y="4784075"/>
            <a:ext cx="2732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Kodaline</a:t>
            </a:r>
            <a:endParaRPr b="1" sz="15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2" name="Google Shape;332;p40"/>
          <p:cNvSpPr txBox="1"/>
          <p:nvPr>
            <p:ph idx="4294967295" type="body"/>
          </p:nvPr>
        </p:nvSpPr>
        <p:spPr>
          <a:xfrm>
            <a:off x="713150" y="1107050"/>
            <a:ext cx="7717500" cy="332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b="1" lang="en"/>
              <a:t>We identified strategies to increase RPR such as: follow-up emails, omni-channel strategy, affiliate links and other.</a:t>
            </a:r>
            <a:endParaRPr b="1"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AutoNum type="arabicParenR"/>
            </a:pPr>
            <a:r>
              <a:rPr b="1" lang="en"/>
              <a:t>Other behaviour </a:t>
            </a:r>
            <a:r>
              <a:rPr b="1" lang="en"/>
              <a:t>patterns such </a:t>
            </a:r>
            <a:r>
              <a:rPr b="1" lang="en"/>
              <a:t>could help optimise marketing costs. </a:t>
            </a:r>
            <a:endParaRPr b="1"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AutoNum type="arabicParenR"/>
            </a:pPr>
            <a:r>
              <a:rPr b="1" lang="en"/>
              <a:t>Cart abandonment issues can be addressed by using a healthy mix of marketing channels.</a:t>
            </a:r>
            <a:endParaRPr b="1"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AutoNum type="arabicParenR"/>
            </a:pPr>
            <a:r>
              <a:rPr b="1" lang="en" sz="1900"/>
              <a:t>Moving login page to the checkout would increase conversion in Disney Web.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9"/>
          <p:cNvSpPr txBox="1"/>
          <p:nvPr>
            <p:ph idx="4294967295" type="body"/>
          </p:nvPr>
        </p:nvSpPr>
        <p:spPr>
          <a:xfrm>
            <a:off x="713250" y="1229275"/>
            <a:ext cx="7717500" cy="322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b="1" lang="en"/>
              <a:t>W</a:t>
            </a:r>
            <a:r>
              <a:rPr b="1" lang="en"/>
              <a:t>e </a:t>
            </a:r>
            <a:r>
              <a:rPr b="1" lang="en"/>
              <a:t>take</a:t>
            </a:r>
            <a:r>
              <a:rPr b="1" lang="en"/>
              <a:t> web </a:t>
            </a:r>
            <a:r>
              <a:rPr b="1" lang="en"/>
              <a:t>purchases </a:t>
            </a:r>
            <a:r>
              <a:rPr b="1" lang="en"/>
              <a:t>data in our analysis as </a:t>
            </a:r>
            <a:r>
              <a:rPr b="1" lang="en"/>
              <a:t>it </a:t>
            </a:r>
            <a:r>
              <a:rPr b="1" lang="en"/>
              <a:t>contributes to the majority of </a:t>
            </a:r>
            <a:r>
              <a:rPr b="1" lang="en"/>
              <a:t>revenue. (75%)</a:t>
            </a:r>
            <a:endParaRPr b="1"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AutoNum type="arabicParenR"/>
            </a:pPr>
            <a:r>
              <a:rPr b="1" lang="en"/>
              <a:t>We i</a:t>
            </a:r>
            <a:r>
              <a:rPr b="1" lang="en"/>
              <a:t>dentify drivers of repeat </a:t>
            </a:r>
            <a:r>
              <a:rPr b="1" lang="en"/>
              <a:t>purchases</a:t>
            </a:r>
            <a:r>
              <a:rPr b="1" lang="en"/>
              <a:t> on Disney website.</a:t>
            </a:r>
            <a:endParaRPr b="1"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AutoNum type="arabicParenR"/>
            </a:pPr>
            <a:r>
              <a:rPr b="1" lang="en"/>
              <a:t>We use derived insights to help us customize marketing activities and drive RPR.</a:t>
            </a:r>
            <a:endParaRPr b="1"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AutoNum type="arabicParenR"/>
            </a:pPr>
            <a:r>
              <a:rPr b="1" lang="en"/>
              <a:t>We contrast purchase flow from mobile and desktop </a:t>
            </a:r>
            <a:r>
              <a:rPr b="1" lang="en"/>
              <a:t>device</a:t>
            </a:r>
            <a:r>
              <a:rPr b="1" lang="en"/>
              <a:t> to increase </a:t>
            </a:r>
            <a:r>
              <a:rPr b="1" lang="en"/>
              <a:t>conversion</a:t>
            </a:r>
            <a:r>
              <a:rPr b="1" lang="en"/>
              <a:t> for desktop device.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/>
          </a:p>
        </p:txBody>
      </p:sp>
      <p:sp>
        <p:nvSpPr>
          <p:cNvPr id="190" name="Google Shape;190;p29"/>
          <p:cNvSpPr txBox="1"/>
          <p:nvPr>
            <p:ph idx="4" type="title"/>
          </p:nvPr>
        </p:nvSpPr>
        <p:spPr>
          <a:xfrm>
            <a:off x="717800" y="383175"/>
            <a:ext cx="7708200" cy="64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Overview</a:t>
            </a:r>
            <a:endParaRPr sz="2700"/>
          </a:p>
        </p:txBody>
      </p:sp>
      <p:sp>
        <p:nvSpPr>
          <p:cNvPr id="191" name="Google Shape;191;p29"/>
          <p:cNvSpPr txBox="1"/>
          <p:nvPr/>
        </p:nvSpPr>
        <p:spPr>
          <a:xfrm>
            <a:off x="6706750" y="4163975"/>
            <a:ext cx="2536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Data Period: Last Year</a:t>
            </a:r>
            <a:endParaRPr b="1" sz="12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2" name="Google Shape;192;p29"/>
          <p:cNvSpPr txBox="1"/>
          <p:nvPr/>
        </p:nvSpPr>
        <p:spPr>
          <a:xfrm>
            <a:off x="0" y="4784075"/>
            <a:ext cx="2732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Kodaline</a:t>
            </a:r>
            <a:endParaRPr b="1" sz="15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93" name="Google Shape;19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66225" y="4840175"/>
            <a:ext cx="577776" cy="303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0"/>
          <p:cNvSpPr txBox="1"/>
          <p:nvPr>
            <p:ph type="title"/>
          </p:nvPr>
        </p:nvSpPr>
        <p:spPr>
          <a:xfrm>
            <a:off x="231500" y="118925"/>
            <a:ext cx="8549400" cy="93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920"/>
              <a:t>Follow-up emails or other impressions on the same day/following day of purchase would drive RPR.</a:t>
            </a:r>
            <a:endParaRPr b="1" sz="1920"/>
          </a:p>
        </p:txBody>
      </p:sp>
      <p:pic>
        <p:nvPicPr>
          <p:cNvPr id="199" name="Google Shape;199;p30"/>
          <p:cNvPicPr preferRelativeResize="0"/>
          <p:nvPr/>
        </p:nvPicPr>
        <p:blipFill rotWithShape="1">
          <a:blip r:embed="rId3">
            <a:alphaModFix/>
          </a:blip>
          <a:srcRect b="0" l="0" r="0" t="13322"/>
          <a:stretch/>
        </p:blipFill>
        <p:spPr>
          <a:xfrm>
            <a:off x="271750" y="1555137"/>
            <a:ext cx="8600499" cy="3123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66225" y="4840175"/>
            <a:ext cx="577776" cy="303325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30"/>
          <p:cNvSpPr txBox="1"/>
          <p:nvPr/>
        </p:nvSpPr>
        <p:spPr>
          <a:xfrm>
            <a:off x="0" y="4784075"/>
            <a:ext cx="2732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Kodaline</a:t>
            </a:r>
            <a:endParaRPr b="1" sz="15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2" name="Google Shape;202;p30"/>
          <p:cNvSpPr txBox="1"/>
          <p:nvPr/>
        </p:nvSpPr>
        <p:spPr>
          <a:xfrm>
            <a:off x="358725" y="895275"/>
            <a:ext cx="81552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●"/>
            </a:pPr>
            <a:r>
              <a:rPr b="1" lang="en"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Customers are significantly more likely to put a recurring order the same or the next day than on second day or later.</a:t>
            </a:r>
            <a:endParaRPr b="1" sz="13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1"/>
          <p:cNvSpPr txBox="1"/>
          <p:nvPr>
            <p:ph type="title"/>
          </p:nvPr>
        </p:nvSpPr>
        <p:spPr>
          <a:xfrm>
            <a:off x="244475" y="134075"/>
            <a:ext cx="8566200" cy="49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020"/>
              <a:t>Omni-channel strategy might promote RPR.</a:t>
            </a:r>
            <a:endParaRPr b="1" sz="2020"/>
          </a:p>
        </p:txBody>
      </p:sp>
      <p:pic>
        <p:nvPicPr>
          <p:cNvPr id="208" name="Google Shape;20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7913" y="1335250"/>
            <a:ext cx="3987418" cy="3336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16261" y="1335250"/>
            <a:ext cx="3977651" cy="3336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66225" y="4840175"/>
            <a:ext cx="577776" cy="303325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31"/>
          <p:cNvSpPr txBox="1"/>
          <p:nvPr/>
        </p:nvSpPr>
        <p:spPr>
          <a:xfrm>
            <a:off x="0" y="4784075"/>
            <a:ext cx="2732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Kodaline</a:t>
            </a:r>
            <a:endParaRPr b="1" sz="15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2" name="Google Shape;212;p31"/>
          <p:cNvSpPr txBox="1"/>
          <p:nvPr/>
        </p:nvSpPr>
        <p:spPr>
          <a:xfrm>
            <a:off x="2256775" y="2971425"/>
            <a:ext cx="577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Montserrat"/>
                <a:ea typeface="Montserrat"/>
                <a:cs typeface="Montserrat"/>
                <a:sym typeface="Montserrat"/>
              </a:rPr>
              <a:t>4.13%</a:t>
            </a:r>
            <a:endParaRPr b="1" sz="11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3" name="Google Shape;213;p31"/>
          <p:cNvSpPr txBox="1"/>
          <p:nvPr/>
        </p:nvSpPr>
        <p:spPr>
          <a:xfrm>
            <a:off x="6396075" y="3086250"/>
            <a:ext cx="684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Montserrat"/>
                <a:ea typeface="Montserrat"/>
                <a:cs typeface="Montserrat"/>
                <a:sym typeface="Montserrat"/>
              </a:rPr>
              <a:t>1</a:t>
            </a:r>
            <a:r>
              <a:rPr b="1" lang="en" sz="1100">
                <a:latin typeface="Montserrat"/>
                <a:ea typeface="Montserrat"/>
                <a:cs typeface="Montserrat"/>
                <a:sym typeface="Montserrat"/>
              </a:rPr>
              <a:t>4.53%</a:t>
            </a:r>
            <a:endParaRPr b="1" sz="11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4" name="Google Shape;214;p31"/>
          <p:cNvSpPr txBox="1"/>
          <p:nvPr/>
        </p:nvSpPr>
        <p:spPr>
          <a:xfrm>
            <a:off x="320825" y="644075"/>
            <a:ext cx="8155200" cy="59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3971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44"/>
              <a:buFont typeface="Montserrat"/>
              <a:buChar char="●"/>
            </a:pPr>
            <a:r>
              <a:rPr b="1" lang="en" sz="1344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Returning customers tend to place orders after getting impression from different </a:t>
            </a:r>
            <a:r>
              <a:rPr b="1" lang="en" sz="1344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marketing</a:t>
            </a:r>
            <a:r>
              <a:rPr b="1" lang="en" sz="1344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channels.</a:t>
            </a:r>
            <a:endParaRPr b="1" sz="1344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2"/>
          <p:cNvSpPr txBox="1"/>
          <p:nvPr>
            <p:ph type="title"/>
          </p:nvPr>
        </p:nvSpPr>
        <p:spPr>
          <a:xfrm>
            <a:off x="222875" y="165825"/>
            <a:ext cx="7708200" cy="4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Promoting mobile platform might increase RPR.</a:t>
            </a:r>
            <a:endParaRPr sz="2000"/>
          </a:p>
        </p:txBody>
      </p:sp>
      <p:pic>
        <p:nvPicPr>
          <p:cNvPr id="220" name="Google Shape;22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4050" y="1315949"/>
            <a:ext cx="7588726" cy="305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66225" y="4840175"/>
            <a:ext cx="577776" cy="303325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32"/>
          <p:cNvSpPr txBox="1"/>
          <p:nvPr/>
        </p:nvSpPr>
        <p:spPr>
          <a:xfrm>
            <a:off x="0" y="4784075"/>
            <a:ext cx="2732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Kodaline</a:t>
            </a:r>
            <a:endParaRPr b="1" sz="15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3" name="Google Shape;223;p32"/>
          <p:cNvSpPr txBox="1"/>
          <p:nvPr/>
        </p:nvSpPr>
        <p:spPr>
          <a:xfrm>
            <a:off x="279275" y="658425"/>
            <a:ext cx="8155200" cy="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3971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44"/>
              <a:buFont typeface="Montserrat"/>
              <a:buChar char="●"/>
            </a:pPr>
            <a:r>
              <a:rPr b="1" lang="en" sz="1344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Returning customers are more prone to use mobile device.</a:t>
            </a:r>
            <a:endParaRPr b="1" sz="1344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3"/>
          <p:cNvSpPr txBox="1"/>
          <p:nvPr>
            <p:ph type="title"/>
          </p:nvPr>
        </p:nvSpPr>
        <p:spPr>
          <a:xfrm>
            <a:off x="423150" y="175475"/>
            <a:ext cx="8003100" cy="4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Affiliates and Email</a:t>
            </a:r>
            <a:r>
              <a:rPr b="1" lang="en" sz="2000"/>
              <a:t> drive RPR</a:t>
            </a:r>
            <a:endParaRPr b="1" sz="2000"/>
          </a:p>
        </p:txBody>
      </p:sp>
      <p:pic>
        <p:nvPicPr>
          <p:cNvPr id="229" name="Google Shape;22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66225" y="4840175"/>
            <a:ext cx="577776" cy="303325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33"/>
          <p:cNvSpPr txBox="1"/>
          <p:nvPr/>
        </p:nvSpPr>
        <p:spPr>
          <a:xfrm>
            <a:off x="0" y="4784075"/>
            <a:ext cx="2732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Kodaline</a:t>
            </a:r>
            <a:endParaRPr b="1" sz="15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1" name="Google Shape;231;p33"/>
          <p:cNvSpPr txBox="1"/>
          <p:nvPr/>
        </p:nvSpPr>
        <p:spPr>
          <a:xfrm>
            <a:off x="423150" y="668075"/>
            <a:ext cx="8155200" cy="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3971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44"/>
              <a:buFont typeface="Montserrat"/>
              <a:buChar char="●"/>
            </a:pPr>
            <a:r>
              <a:rPr b="1" lang="en" sz="1344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Affiliates and email contribute relatively</a:t>
            </a:r>
            <a:r>
              <a:rPr b="1" lang="en" sz="1344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6% more to orders for repeat purchasers.</a:t>
            </a:r>
            <a:endParaRPr b="1" sz="1344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32" name="Google Shape;232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0825" y="1111775"/>
            <a:ext cx="8240213" cy="336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34"/>
          <p:cNvPicPr preferRelativeResize="0"/>
          <p:nvPr/>
        </p:nvPicPr>
        <p:blipFill rotWithShape="1">
          <a:blip r:embed="rId3">
            <a:alphaModFix/>
          </a:blip>
          <a:srcRect b="7415" l="16821" r="30792" t="28106"/>
          <a:stretch/>
        </p:blipFill>
        <p:spPr>
          <a:xfrm>
            <a:off x="235075" y="1344050"/>
            <a:ext cx="4336925" cy="30024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34"/>
          <p:cNvPicPr preferRelativeResize="0"/>
          <p:nvPr/>
        </p:nvPicPr>
        <p:blipFill rotWithShape="1">
          <a:blip r:embed="rId4">
            <a:alphaModFix/>
          </a:blip>
          <a:srcRect b="7029" l="16490" r="32424" t="24984"/>
          <a:stretch/>
        </p:blipFill>
        <p:spPr>
          <a:xfrm>
            <a:off x="4638125" y="1344050"/>
            <a:ext cx="4193280" cy="2902600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34"/>
          <p:cNvSpPr txBox="1"/>
          <p:nvPr>
            <p:ph type="title"/>
          </p:nvPr>
        </p:nvSpPr>
        <p:spPr>
          <a:xfrm>
            <a:off x="305275" y="204525"/>
            <a:ext cx="8086500" cy="4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Promoting sale page as a landing page </a:t>
            </a:r>
            <a:r>
              <a:rPr lang="en" sz="2000"/>
              <a:t>might increase RPR</a:t>
            </a:r>
            <a:endParaRPr sz="2000"/>
          </a:p>
        </p:txBody>
      </p:sp>
      <p:sp>
        <p:nvSpPr>
          <p:cNvPr id="240" name="Google Shape;240;p34"/>
          <p:cNvSpPr txBox="1"/>
          <p:nvPr/>
        </p:nvSpPr>
        <p:spPr>
          <a:xfrm>
            <a:off x="305275" y="643925"/>
            <a:ext cx="81552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●"/>
            </a:pPr>
            <a:r>
              <a:rPr b="1" lang="en"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Loyal customers “land” on sales page 25% more often compared to new customers before placing an order.</a:t>
            </a:r>
            <a:endParaRPr b="1" sz="13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41" name="Google Shape;241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66225" y="4840175"/>
            <a:ext cx="577776" cy="303325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34"/>
          <p:cNvSpPr txBox="1"/>
          <p:nvPr/>
        </p:nvSpPr>
        <p:spPr>
          <a:xfrm>
            <a:off x="0" y="4784075"/>
            <a:ext cx="2732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Kodaline</a:t>
            </a:r>
            <a:endParaRPr b="1" sz="15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35"/>
          <p:cNvPicPr preferRelativeResize="0"/>
          <p:nvPr/>
        </p:nvPicPr>
        <p:blipFill rotWithShape="1">
          <a:blip r:embed="rId3">
            <a:alphaModFix/>
          </a:blip>
          <a:srcRect b="0" l="610" r="-609" t="0"/>
          <a:stretch/>
        </p:blipFill>
        <p:spPr>
          <a:xfrm>
            <a:off x="539000" y="1246325"/>
            <a:ext cx="7140024" cy="3301550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35"/>
          <p:cNvSpPr txBox="1"/>
          <p:nvPr>
            <p:ph type="title"/>
          </p:nvPr>
        </p:nvSpPr>
        <p:spPr>
          <a:xfrm>
            <a:off x="400175" y="227675"/>
            <a:ext cx="7996500" cy="4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L</a:t>
            </a:r>
            <a:r>
              <a:rPr lang="en" sz="2000"/>
              <a:t>ife chat impressions promote recurring purchases.</a:t>
            </a:r>
            <a:endParaRPr sz="2000"/>
          </a:p>
        </p:txBody>
      </p:sp>
      <p:sp>
        <p:nvSpPr>
          <p:cNvPr id="249" name="Google Shape;249;p35"/>
          <p:cNvSpPr txBox="1"/>
          <p:nvPr/>
        </p:nvSpPr>
        <p:spPr>
          <a:xfrm>
            <a:off x="400175" y="647825"/>
            <a:ext cx="8155200" cy="59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3971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44"/>
              <a:buFont typeface="Montserrat"/>
              <a:buChar char="●"/>
            </a:pPr>
            <a:r>
              <a:rPr b="1" lang="en" sz="1344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Loyal customers get relatively 8% more live chat impressions before making a purchase</a:t>
            </a:r>
            <a:r>
              <a:rPr b="1" lang="en" sz="1344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. </a:t>
            </a:r>
            <a:endParaRPr b="1" sz="1344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50" name="Google Shape;250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66225" y="4840175"/>
            <a:ext cx="577776" cy="303325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35"/>
          <p:cNvSpPr txBox="1"/>
          <p:nvPr/>
        </p:nvSpPr>
        <p:spPr>
          <a:xfrm>
            <a:off x="0" y="4784075"/>
            <a:ext cx="2732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Kodaline</a:t>
            </a:r>
            <a:endParaRPr b="1" sz="15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Google Shape;256;p36"/>
          <p:cNvPicPr preferRelativeResize="0"/>
          <p:nvPr/>
        </p:nvPicPr>
        <p:blipFill rotWithShape="1">
          <a:blip r:embed="rId3">
            <a:alphaModFix/>
          </a:blip>
          <a:srcRect b="19776" l="12778" r="0" t="42929"/>
          <a:stretch/>
        </p:blipFill>
        <p:spPr>
          <a:xfrm>
            <a:off x="2030774" y="1518600"/>
            <a:ext cx="6801524" cy="12614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36"/>
          <p:cNvPicPr preferRelativeResize="0"/>
          <p:nvPr/>
        </p:nvPicPr>
        <p:blipFill rotWithShape="1">
          <a:blip r:embed="rId4">
            <a:alphaModFix/>
          </a:blip>
          <a:srcRect b="21231" l="13934" r="0" t="44749"/>
          <a:stretch/>
        </p:blipFill>
        <p:spPr>
          <a:xfrm>
            <a:off x="2030775" y="3197350"/>
            <a:ext cx="6742024" cy="1157625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6"/>
          <p:cNvSpPr txBox="1"/>
          <p:nvPr>
            <p:ph type="title"/>
          </p:nvPr>
        </p:nvSpPr>
        <p:spPr>
          <a:xfrm>
            <a:off x="311700" y="149000"/>
            <a:ext cx="8660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Campaigns are more effective for customers who have already placed their first order </a:t>
            </a:r>
            <a:endParaRPr b="1" sz="1900"/>
          </a:p>
        </p:txBody>
      </p:sp>
      <p:sp>
        <p:nvSpPr>
          <p:cNvPr id="259" name="Google Shape;259;p36"/>
          <p:cNvSpPr txBox="1"/>
          <p:nvPr>
            <p:ph type="title"/>
          </p:nvPr>
        </p:nvSpPr>
        <p:spPr>
          <a:xfrm>
            <a:off x="-1742250" y="1864325"/>
            <a:ext cx="5883900" cy="85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solidFill>
                  <a:schemeClr val="dk2"/>
                </a:solidFill>
              </a:rPr>
              <a:t>Customers with </a:t>
            </a:r>
            <a:endParaRPr i="1" sz="16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solidFill>
                  <a:schemeClr val="dk2"/>
                </a:solidFill>
              </a:rPr>
              <a:t>1 order</a:t>
            </a:r>
            <a:endParaRPr i="1" sz="1600">
              <a:solidFill>
                <a:schemeClr val="dk2"/>
              </a:solidFill>
            </a:endParaRPr>
          </a:p>
        </p:txBody>
      </p:sp>
      <p:sp>
        <p:nvSpPr>
          <p:cNvPr id="260" name="Google Shape;260;p36"/>
          <p:cNvSpPr txBox="1"/>
          <p:nvPr>
            <p:ph type="title"/>
          </p:nvPr>
        </p:nvSpPr>
        <p:spPr>
          <a:xfrm>
            <a:off x="-1742250" y="3348813"/>
            <a:ext cx="5883900" cy="85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solidFill>
                  <a:schemeClr val="dk2"/>
                </a:solidFill>
              </a:rPr>
              <a:t>Customers with </a:t>
            </a:r>
            <a:endParaRPr i="1" sz="16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solidFill>
                  <a:schemeClr val="dk2"/>
                </a:solidFill>
              </a:rPr>
              <a:t>&gt;=2 orders</a:t>
            </a:r>
            <a:endParaRPr i="1" sz="1600">
              <a:solidFill>
                <a:schemeClr val="dk2"/>
              </a:solidFill>
            </a:endParaRPr>
          </a:p>
        </p:txBody>
      </p:sp>
      <p:sp>
        <p:nvSpPr>
          <p:cNvPr id="261" name="Google Shape;261;p36"/>
          <p:cNvSpPr txBox="1"/>
          <p:nvPr/>
        </p:nvSpPr>
        <p:spPr>
          <a:xfrm>
            <a:off x="358725" y="895275"/>
            <a:ext cx="81552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●"/>
            </a:pPr>
            <a:r>
              <a:rPr b="1" lang="en"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When users who have placed a single order are engaged in campaigns, their conversion rate improves.</a:t>
            </a:r>
            <a:endParaRPr b="1" sz="13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62" name="Google Shape;262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66225" y="4840175"/>
            <a:ext cx="577776" cy="303325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36"/>
          <p:cNvSpPr txBox="1"/>
          <p:nvPr/>
        </p:nvSpPr>
        <p:spPr>
          <a:xfrm>
            <a:off x="0" y="4784075"/>
            <a:ext cx="2732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Kodaline</a:t>
            </a:r>
            <a:endParaRPr b="1" sz="15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anagement Consulting Toolkit by Slidesgo">
  <a:themeElements>
    <a:clrScheme name="Simple Light">
      <a:dk1>
        <a:srgbClr val="000000"/>
      </a:dk1>
      <a:lt1>
        <a:srgbClr val="FFFFFF"/>
      </a:lt1>
      <a:dk2>
        <a:srgbClr val="4A8CFF"/>
      </a:dk2>
      <a:lt2>
        <a:srgbClr val="EFEFEF"/>
      </a:lt2>
      <a:accent1>
        <a:srgbClr val="003BA3"/>
      </a:accent1>
      <a:accent2>
        <a:srgbClr val="000000"/>
      </a:accent2>
      <a:accent3>
        <a:srgbClr val="4A8CFF"/>
      </a:accent3>
      <a:accent4>
        <a:srgbClr val="EFEFEF"/>
      </a:accent4>
      <a:accent5>
        <a:srgbClr val="003BA3"/>
      </a:accent5>
      <a:accent6>
        <a:srgbClr val="000000"/>
      </a:accent6>
      <a:hlink>
        <a:srgbClr val="003BA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